
<file path=[Content_Types].xml><?xml version="1.0" encoding="utf-8"?>
<Types xmlns="http://schemas.openxmlformats.org/package/2006/content-types">
  <Default Extension="png" ContentType="image/png"/>
  <Default Extension="pdf" ContentType="application/pd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9"/>
  </p:notesMasterIdLst>
  <p:sldIdLst>
    <p:sldId id="269" r:id="rId5"/>
    <p:sldId id="270" r:id="rId6"/>
    <p:sldId id="271" r:id="rId7"/>
    <p:sldId id="272" r:id="rId8"/>
  </p:sldIdLst>
  <p:sldSz cx="9906000" cy="6858000" type="A4"/>
  <p:notesSz cx="6797675" cy="99266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 xmlns:mv="urn:schemas-microsoft-com:mac:vml" xmlns:mc="http://schemas.openxmlformats.org/markup-compatibility/2006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xmlns:mv="urn:schemas-microsoft-com:mac:vml" xmlns:mc="http://schemas.openxmlformats.org/markup-compatibility/2006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CA5838B-89BB-4B09-801A-A1C7F213C4D2}" v="129" dt="2020-03-23T13:53:12.41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 showGuides="1">
      <p:cViewPr>
        <p:scale>
          <a:sx n="75" d="100"/>
          <a:sy n="75" d="100"/>
        </p:scale>
        <p:origin x="-1182" y="-37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26" Type="http://schemas.microsoft.com/office/2016/11/relationships/changesInfo" Target="changesInfos/changesInfo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Katharina Lindemann" userId="S::katharina.lindemann@greencity.de::5453e660-75eb-4742-ab1a-a4e30e10e757" providerId="AD" clId="Web-{4CA5838B-89BB-4B09-801A-A1C7F213C4D2}"/>
    <pc:docChg chg="modSld">
      <pc:chgData name="Katharina Lindemann" userId="S::katharina.lindemann@greencity.de::5453e660-75eb-4742-ab1a-a4e30e10e757" providerId="AD" clId="Web-{4CA5838B-89BB-4B09-801A-A1C7F213C4D2}" dt="2020-03-23T13:53:12.412" v="127" actId="20577"/>
      <pc:docMkLst>
        <pc:docMk/>
      </pc:docMkLst>
      <pc:sldChg chg="modSp">
        <pc:chgData name="Katharina Lindemann" userId="S::katharina.lindemann@greencity.de::5453e660-75eb-4742-ab1a-a4e30e10e757" providerId="AD" clId="Web-{4CA5838B-89BB-4B09-801A-A1C7F213C4D2}" dt="2020-03-23T13:49:58.647" v="62" actId="20577"/>
        <pc:sldMkLst>
          <pc:docMk/>
          <pc:sldMk cId="1816575927" sldId="256"/>
        </pc:sldMkLst>
        <pc:spChg chg="mod">
          <ac:chgData name="Katharina Lindemann" userId="S::katharina.lindemann@greencity.de::5453e660-75eb-4742-ab1a-a4e30e10e757" providerId="AD" clId="Web-{4CA5838B-89BB-4B09-801A-A1C7F213C4D2}" dt="2020-03-23T13:49:58.647" v="62" actId="20577"/>
          <ac:spMkLst>
            <pc:docMk/>
            <pc:sldMk cId="1816575927" sldId="256"/>
            <ac:spMk id="2" creationId="{4854FCAB-35AF-486D-8FF9-7BF33DDE3C1B}"/>
          </ac:spMkLst>
        </pc:spChg>
        <pc:spChg chg="mod">
          <ac:chgData name="Katharina Lindemann" userId="S::katharina.lindemann@greencity.de::5453e660-75eb-4742-ab1a-a4e30e10e757" providerId="AD" clId="Web-{4CA5838B-89BB-4B09-801A-A1C7F213C4D2}" dt="2020-03-23T13:49:30.912" v="47" actId="20577"/>
          <ac:spMkLst>
            <pc:docMk/>
            <pc:sldMk cId="1816575927" sldId="256"/>
            <ac:spMk id="3" creationId="{A4C4D716-0383-4ECF-B7F4-067D59A6A41C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49:13.709" v="39" actId="20577"/>
        <pc:sldMkLst>
          <pc:docMk/>
          <pc:sldMk cId="2001672742" sldId="257"/>
        </pc:sldMkLst>
        <pc:spChg chg="mod">
          <ac:chgData name="Katharina Lindemann" userId="S::katharina.lindemann@greencity.de::5453e660-75eb-4742-ab1a-a4e30e10e757" providerId="AD" clId="Web-{4CA5838B-89BB-4B09-801A-A1C7F213C4D2}" dt="2020-03-23T13:49:13.709" v="39" actId="20577"/>
          <ac:spMkLst>
            <pc:docMk/>
            <pc:sldMk cId="2001672742" sldId="257"/>
            <ac:spMk id="6" creationId="{0C347AE6-0BD2-426A-87D9-0B4F59D57356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48:41.491" v="30" actId="20577"/>
        <pc:sldMkLst>
          <pc:docMk/>
          <pc:sldMk cId="1312367942" sldId="258"/>
        </pc:sldMkLst>
        <pc:spChg chg="mod">
          <ac:chgData name="Katharina Lindemann" userId="S::katharina.lindemann@greencity.de::5453e660-75eb-4742-ab1a-a4e30e10e757" providerId="AD" clId="Web-{4CA5838B-89BB-4B09-801A-A1C7F213C4D2}" dt="2020-03-23T13:48:41.491" v="30" actId="20577"/>
          <ac:spMkLst>
            <pc:docMk/>
            <pc:sldMk cId="1312367942" sldId="258"/>
            <ac:spMk id="3" creationId="{6E6DED2E-B3C7-47D4-BADA-7634DCC2A537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0:46.475" v="79"/>
        <pc:sldMkLst>
          <pc:docMk/>
          <pc:sldMk cId="2209828112" sldId="259"/>
        </pc:sldMkLst>
        <pc:spChg chg="mod">
          <ac:chgData name="Katharina Lindemann" userId="S::katharina.lindemann@greencity.de::5453e660-75eb-4742-ab1a-a4e30e10e757" providerId="AD" clId="Web-{4CA5838B-89BB-4B09-801A-A1C7F213C4D2}" dt="2020-03-23T13:50:46.475" v="79"/>
          <ac:spMkLst>
            <pc:docMk/>
            <pc:sldMk cId="2209828112" sldId="259"/>
            <ac:spMk id="3" creationId="{1AD6DD22-AB8D-416A-AD1F-EF4469AACDE1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1:16.084" v="90"/>
        <pc:sldMkLst>
          <pc:docMk/>
          <pc:sldMk cId="1560432370" sldId="260"/>
        </pc:sldMkLst>
        <pc:spChg chg="mod">
          <ac:chgData name="Katharina Lindemann" userId="S::katharina.lindemann@greencity.de::5453e660-75eb-4742-ab1a-a4e30e10e757" providerId="AD" clId="Web-{4CA5838B-89BB-4B09-801A-A1C7F213C4D2}" dt="2020-03-23T13:51:16.084" v="90"/>
          <ac:spMkLst>
            <pc:docMk/>
            <pc:sldMk cId="1560432370" sldId="260"/>
            <ac:spMk id="3" creationId="{34FABDAC-0641-4D0D-A5A0-107C40668681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1:46.740" v="102" actId="20577"/>
        <pc:sldMkLst>
          <pc:docMk/>
          <pc:sldMk cId="236283237" sldId="261"/>
        </pc:sldMkLst>
        <pc:spChg chg="mod">
          <ac:chgData name="Katharina Lindemann" userId="S::katharina.lindemann@greencity.de::5453e660-75eb-4742-ab1a-a4e30e10e757" providerId="AD" clId="Web-{4CA5838B-89BB-4B09-801A-A1C7F213C4D2}" dt="2020-03-23T13:51:46.740" v="102" actId="20577"/>
          <ac:spMkLst>
            <pc:docMk/>
            <pc:sldMk cId="236283237" sldId="261"/>
            <ac:spMk id="3" creationId="{2F86CE88-FE14-4461-BD18-905EC8B981C9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2:23.975" v="107" actId="20577"/>
        <pc:sldMkLst>
          <pc:docMk/>
          <pc:sldMk cId="3416115584" sldId="262"/>
        </pc:sldMkLst>
        <pc:spChg chg="mod">
          <ac:chgData name="Katharina Lindemann" userId="S::katharina.lindemann@greencity.de::5453e660-75eb-4742-ab1a-a4e30e10e757" providerId="AD" clId="Web-{4CA5838B-89BB-4B09-801A-A1C7F213C4D2}" dt="2020-03-23T13:52:23.975" v="107" actId="20577"/>
          <ac:spMkLst>
            <pc:docMk/>
            <pc:sldMk cId="3416115584" sldId="262"/>
            <ac:spMk id="3" creationId="{4E9E0B3C-1419-4A78-BAEC-8A7B92EAEB75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2:38.318" v="115" actId="20577"/>
        <pc:sldMkLst>
          <pc:docMk/>
          <pc:sldMk cId="1454945473" sldId="263"/>
        </pc:sldMkLst>
        <pc:spChg chg="mod">
          <ac:chgData name="Katharina Lindemann" userId="S::katharina.lindemann@greencity.de::5453e660-75eb-4742-ab1a-a4e30e10e757" providerId="AD" clId="Web-{4CA5838B-89BB-4B09-801A-A1C7F213C4D2}" dt="2020-03-23T13:52:38.318" v="115" actId="20577"/>
          <ac:spMkLst>
            <pc:docMk/>
            <pc:sldMk cId="1454945473" sldId="263"/>
            <ac:spMk id="3" creationId="{55F2D650-F63C-483B-A92B-1497D9499A58}"/>
          </ac:spMkLst>
        </pc:spChg>
      </pc:sldChg>
      <pc:sldChg chg="modSp">
        <pc:chgData name="Katharina Lindemann" userId="S::katharina.lindemann@greencity.de::5453e660-75eb-4742-ab1a-a4e30e10e757" providerId="AD" clId="Web-{4CA5838B-89BB-4B09-801A-A1C7F213C4D2}" dt="2020-03-23T13:53:10.475" v="126"/>
        <pc:sldMkLst>
          <pc:docMk/>
          <pc:sldMk cId="3762626647" sldId="264"/>
        </pc:sldMkLst>
        <pc:spChg chg="mod">
          <ac:chgData name="Katharina Lindemann" userId="S::katharina.lindemann@greencity.de::5453e660-75eb-4742-ab1a-a4e30e10e757" providerId="AD" clId="Web-{4CA5838B-89BB-4B09-801A-A1C7F213C4D2}" dt="2020-03-23T13:53:10.475" v="126"/>
          <ac:spMkLst>
            <pc:docMk/>
            <pc:sldMk cId="3762626647" sldId="264"/>
            <ac:spMk id="3" creationId="{A324CC81-68E0-4721-86E4-60976FD3DADB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451E5-E770-4818-A195-2E22088768C1}" type="datetimeFigureOut">
              <a:rPr lang="de-DE" smtClean="0"/>
              <a:pPr/>
              <a:t>03.06.2020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81075" y="1241425"/>
            <a:ext cx="48355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C03A16-F17A-4A11-93D2-0ED607C443F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1111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FADEEEC-52E2-4EDD-9AFA-E1C16976F53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CDE450DE-42FA-47D6-8807-0796DE8407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D06EFDAB-232A-44AB-83B1-D271C913F3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7380FF-4A87-41D9-8309-F711DC7B16C5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A386DE49-E444-4F61-BCEE-DAD505265A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1017FE9D-A318-4644-AC5F-5A7467BFE4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453095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29E2021E-3627-48D5-AA64-08AB3086CE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70705FA-BCAC-497E-ADEB-1BA4FEAB94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318F385B-C032-43E2-B661-CD34298BCF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46F6B-5FC0-40C6-8B16-E9D6A39C1AC7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75EC7AA3-FB10-4BB6-891C-382984960E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99ED9D5-EED7-433D-9310-AA06CB8C50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39847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AE65732F-1327-48E8-B25E-BC26D2E99B9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6299E6B0-9299-472F-AA01-B0B7DCA08DF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CD7FC7D8-8976-4CC0-8EA6-B6312B7E6B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74CE-DB7E-4EBE-A0E3-2FAB660F94F1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AB4E0362-35B8-4497-86FF-92F080A73D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36BDB9B2-7D7C-4A92-A7A8-D68DAE740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750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778E544C-6495-4325-8D0D-C9007E0431B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C93CD19C-9C13-4E3E-9FC9-BA765A5ECBE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33F1362D-B868-463A-84D1-37135521C4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4CF44A-4906-40E3-BE45-FDD8A6EC6A5C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397E8F7-5365-40FB-A679-BAFB85FABF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AD6BB133-F914-478B-B9DC-A42BCA5887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468469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6E001461-6452-4AE4-A7E3-8A9EAF8BD4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5878" y="1709739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66D40D99-0206-40A3-A513-EBACE8A2890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37023712-D4FA-4A5E-9DF5-2AC296909F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10BE8F-66FE-424E-A754-81DF5E3968E9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C0129108-F5DC-4EEA-968C-D9B45B2249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D507F31B-400A-45DC-B443-D4CBDAA766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9128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2E27C9A-4A67-4CE1-816F-58552FDF2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5E0503B5-3081-4849-9491-5F322717CEB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2E14B742-A09E-487E-AF33-63065320CE4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2A4B4977-CED5-40C5-8644-08046E07B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E86AC6-C9FA-4C62-B9C3-CA90187CD41F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F5DCE4B2-F088-4270-9778-2A4D425223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17EAAC8-30FB-433E-B60D-BCA9479713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9841925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B87C13BA-E98F-4276-A2EE-F0BFB3A0BA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1B161194-5510-4F1D-9D85-CFAA324006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D928DE85-6CD9-4BDD-8E6D-D02CEA4602B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EE687742-60D8-4909-B01D-EC2EEB5F0AF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592B8233-D31B-448B-95E0-25561DAF4C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13DBB72A-F342-49E9-BE97-033829ADF4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9F7190-F633-41DE-AC02-84C750152044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DF2254C-2C99-4988-BE30-0058AD8B3D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9" name="Foliennummernplatzhalter 8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6AF50B7-4E55-4559-8F9F-ECF69D13B9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129468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E04112C5-BCE5-4082-97AE-7C3A02F208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53008172-7B73-4474-BC62-B9F54BFC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441188-A14E-4423-8CF1-CA8410AC9984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5A34D5A9-D5D6-4649-9E94-BC464B069D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5" name="Foliennummer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4BA644FB-62BD-4112-BE1D-20C9A79DBE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688300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70A2B57F-FBAD-4432-8ACA-088B228E28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E6F7EA-1C51-4497-A533-AA0640E88468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10DF13A9-8092-43C3-A42D-92623CCCB6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4" name="Foliennummern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28602A23-670E-450E-AE5A-34D0348B9D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630398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9389DD4-1D44-463C-B834-BDEAC2776B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0E45C0BC-A3E0-4A55-B0B3-67414CBCE4C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D2B87EE2-5D40-494F-9FA2-60B932DE491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625FF84F-545E-44C3-9A9D-6B6FE65843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90F54B-4083-4C1F-A882-EFD9E28AD406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C201E2A-4BF9-48A8-93AC-4BC126460A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75C2AD4F-4505-492B-9434-88216194C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73411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20A151F-978E-4917-97C7-6C2523AA2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1BFBA6C2-6BCB-4AC2-AB77-9D633D2DE46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93B12850-3E1A-45B2-B01F-8CEE99FC1B0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6F4CD603-A69F-4B8F-8F4C-E7186F0713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6933-355E-4923-9804-6A69A631A2D6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EFCC04BA-321A-4D44-BBE0-7BA7F926D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/>
              <a:t>Station Bio</a:t>
            </a:r>
          </a:p>
        </p:txBody>
      </p:sp>
      <p:sp>
        <p:nvSpPr>
          <p:cNvPr id="7" name="Foliennummernplatzhalter 6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E56B6F59-E402-41BA-9C65-8C15DFEC66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52394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F994E2D5-D4E0-4910-966A-6655EA2A5B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A18A5836-769F-43F3-B591-5617BA8B0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3F96B166-9605-4F71-9271-FA349D0D74F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94B3D-995B-4492-9BC0-EC4524C9E93C}" type="datetime1">
              <a:rPr lang="de-DE" smtClean="0"/>
              <a:pPr/>
              <a:t>03.06.2020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878A230-E07B-4AA6-8F82-BB80FF3B8A6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/>
              <a:t>Station Bio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="" xmlns:a16="http://schemas.microsoft.com/office/drawing/2014/main" xmlns:mv="urn:schemas-microsoft-com:mac:vml" xmlns:mc="http://schemas.openxmlformats.org/markup-compatibility/2006" id="{84AAC67A-B053-4FEB-92B9-328FA017F9D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76AF00-FC3D-4B1D-8375-1C37F9DFFFA1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024665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.pd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d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d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d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nhaltsplatzhalter 7" descr="Bio Huhn 1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19459" r="-19459"/>
              <a:stretch>
                <a:fillRect/>
              </a:stretch>
            </p:blipFill>
          </mc:Choice>
          <mc:Fallback>
            <p:blipFill>
              <a:blip r:embed="rId3"/>
              <a:srcRect l="-19459" r="-19459"/>
              <a:stretch>
                <a:fillRect/>
              </a:stretch>
            </p:blipFill>
          </mc:Fallback>
        </mc:AlternateContent>
        <p:spPr>
          <a:xfrm>
            <a:off x="-1457281" y="-203200"/>
            <a:ext cx="12730759" cy="648365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2</a:t>
            </a:fld>
            <a:endParaRPr lang="de-DE"/>
          </a:p>
        </p:txBody>
      </p:sp>
      <p:pic>
        <p:nvPicPr>
          <p:cNvPr id="7" name="Inhaltsplatzhalter 6" descr="Bio Huhn 2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19459" r="-19459"/>
              <a:stretch>
                <a:fillRect/>
              </a:stretch>
            </p:blipFill>
          </mc:Choice>
          <mc:Fallback>
            <p:blipFill>
              <a:blip r:embed="rId3"/>
              <a:srcRect l="-19459" r="-19459"/>
              <a:stretch>
                <a:fillRect/>
              </a:stretch>
            </p:blipFill>
          </mc:Fallback>
        </mc:AlternateContent>
        <p:spPr>
          <a:xfrm>
            <a:off x="-1913466" y="148377"/>
            <a:ext cx="13174457" cy="670962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3</a:t>
            </a:fld>
            <a:endParaRPr lang="de-DE"/>
          </a:p>
        </p:txBody>
      </p:sp>
      <p:pic>
        <p:nvPicPr>
          <p:cNvPr id="7" name="Inhaltsplatzhalter 6" descr="Bio Huhn 3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19459" r="-19459"/>
              <a:stretch>
                <a:fillRect/>
              </a:stretch>
            </p:blipFill>
          </mc:Choice>
          <mc:Fallback>
            <p:blipFill>
              <a:blip r:embed="rId3"/>
              <a:srcRect l="-19459" r="-19459"/>
              <a:stretch>
                <a:fillRect/>
              </a:stretch>
            </p:blipFill>
          </mc:Fallback>
        </mc:AlternateContent>
        <p:spPr>
          <a:xfrm>
            <a:off x="-1162577" y="-67732"/>
            <a:ext cx="12442737" cy="670559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Station Bio</a:t>
            </a:r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76AF00-FC3D-4B1D-8375-1C37F9DFFFA1}" type="slidenum">
              <a:rPr lang="de-DE" smtClean="0"/>
              <a:pPr/>
              <a:t>4</a:t>
            </a:fld>
            <a:endParaRPr lang="de-DE"/>
          </a:p>
        </p:txBody>
      </p:sp>
      <p:pic>
        <p:nvPicPr>
          <p:cNvPr id="7" name="Inhaltsplatzhalter 6" descr="Bio Huhn 4.pdf"/>
          <p:cNvPicPr>
            <a:picLocks noGrp="1" noChangeAspect="1"/>
          </p:cNvPicPr>
          <p:nvPr>
            <p:ph idx="1"/>
          </p:nvPr>
        </p:nvPicPr>
        <mc:AlternateContent xmlns:mc="http://schemas.openxmlformats.org/markup-compatibility/2006">
          <mc:Choice xmlns:ma="http://schemas.microsoft.com/office/mac/drawingml/2008/main" xmlns:mv="urn:schemas-microsoft-com:mac:vml" xmlns="" Requires="ma">
            <p:blipFill>
              <a:blip r:embed="rId2"/>
              <a:srcRect l="-19459" r="-19459"/>
              <a:stretch>
                <a:fillRect/>
              </a:stretch>
            </p:blipFill>
          </mc:Choice>
          <mc:Fallback>
            <p:blipFill>
              <a:blip r:embed="rId3"/>
              <a:srcRect l="-19459" r="-19459"/>
              <a:stretch>
                <a:fillRect/>
              </a:stretch>
            </p:blipFill>
          </mc:Fallback>
        </mc:AlternateContent>
        <p:spPr>
          <a:xfrm>
            <a:off x="-1788188" y="0"/>
            <a:ext cx="13465796" cy="6858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693A7D61F6370245B6D9E98B3E68CFD4" ma:contentTypeVersion="2" ma:contentTypeDescription="Ein neues Dokument erstellen." ma:contentTypeScope="" ma:versionID="493576e9f15e51408d3e2e3ce943a535">
  <xsd:schema xmlns:xsd="http://www.w3.org/2001/XMLSchema" xmlns:xs="http://www.w3.org/2001/XMLSchema" xmlns:p="http://schemas.microsoft.com/office/2006/metadata/properties" xmlns:ns2="e3b9ed87-1f59-4f15-9911-b2b2dccd7adb" targetNamespace="http://schemas.microsoft.com/office/2006/metadata/properties" ma:root="true" ma:fieldsID="9753252573bc3b75c13f724f7dc74d12" ns2:_="">
    <xsd:import namespace="e3b9ed87-1f59-4f15-9911-b2b2dccd7adb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3b9ed87-1f59-4f15-9911-b2b2dccd7adb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altstyp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5C1D8E8-71B5-4B24-925A-62717B57122B}">
  <ds:schemaRefs>
    <ds:schemaRef ds:uri="http://purl.org/dc/dcmitype/"/>
    <ds:schemaRef ds:uri="e3b9ed87-1f59-4f15-9911-b2b2dccd7adb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3A3EC92F-AACC-4216-9762-D050994FC0E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e3b9ed87-1f59-4f15-9911-b2b2dccd7adb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B9315C5-444B-4624-BC53-288A1D5F78C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</Words>
  <Application>Microsoft Office PowerPoint</Application>
  <PresentationFormat>A4-Papier (210x297 mm)</PresentationFormat>
  <Paragraphs>4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Office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Station „Bio – Was steckt dahinter?“</dc:title>
  <dc:creator>Isabelle Vollmer</dc:creator>
  <cp:lastModifiedBy>Bildung für nachhaltige Entwicklung</cp:lastModifiedBy>
  <cp:revision>72</cp:revision>
  <cp:lastPrinted>2020-06-03T09:42:25Z</cp:lastPrinted>
  <dcterms:created xsi:type="dcterms:W3CDTF">2020-03-26T20:48:18Z</dcterms:created>
  <dcterms:modified xsi:type="dcterms:W3CDTF">2020-06-03T09:45:13Z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0x010100693A7D61F6370245B6D9E98B3E68CFD4</vt:lpwstr>
  </property>
</Properties>
</file>